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h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h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45 พระวจนะของพระเจ้า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h" sz="4400"/>
              <a:t>ข่าวดีจากนางฟ้า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ใครเป็นคนบอกข่าวให้แมรี่ฟัง?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ซาตาน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เพื่อนของแมรี่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นางฟ้า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h" sz="2800">
                <a:solidFill>
                  <a:srgbClr val="FF0000"/>
                </a:solidFill>
              </a:rPr>
              <a:t>๓ </a:t>
            </a:r>
            <a:r xmlns:a="http://schemas.openxmlformats.org/drawingml/2006/main">
              <a:rPr altLang="ko-KR" dirty="0" lang="th" sz="2800">
                <a:solidFill>
                  <a:srgbClr val="FF0000"/>
                </a:solidFill>
              </a:rPr>
              <a:t>นางฟ้า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เลขที่. 54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หญิงชาวสะมาเรียอยู่ที่บ่อน้ำ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ใครก็ตามที่ดื่มน้ำที่เราให้เขาจะไม่กระหายอีกเลย แท้จริงน้ำที่เราให้เขานั้นจะกลายเป็นน้ำพุในตัวเขาพลุ่งขึ้นถึงชีวิตนิรันดร์"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ขณะที่พระเยซูเสด็จผ่านดินแดนสะมาเรีย พระองค์พบผู้หญิงคนหนึ่งที่บ่อน้ำและตรัสว่า “กรุณาให้น้ำฉันหน่อย”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ผู้หญิงคนนั้นน่าทึ่งมาก เพราะชาวยิวไม่ได้พูดคุยกับชาวสะมาเรีย “ถ้าคุณรู้ว่าฉันเป็นใคร คุณคงจะขอน้ำจากฉัน” พระเยซูตรัสว่า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“เพราะน้ำที่เราให้คือน้ำแห่งชีวิตที่ไม่กระหายอีกเลย” ผู้หญิงคนนั้นเริ่มสงสัยเกี่ยวกับพระเยซู “คุณเป็นใคร ช่วยเอาน้ำนั้นให้ฉันหน่อยได้ไหม”</a:t>
            </a:r>
            <a:r xmlns:a="http://schemas.openxmlformats.org/drawingml/2006/main">
              <a:rPr lang="th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“เราเป็นพระคริสต์และเป็นพระบุตรของพระเจ้า” พระเยซูตรัสตอบ เธอตกใจกับสิ่งนี้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เธอทิ้งหม้อน้ำแล้วกลับเข้าไปในเมืองและเล่าให้ผู้คนฟังเกี่ยวกับพระเยซู หลายคนมาพบพระเยซูและเชื่อในพระองค์ว่าเป็นพระผู้ช่วยให้รอดของพวกเขา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ทันทีที่หญิงชาวสะมาเรียมาพบพระเยซู เธอก็ทิ้งหม้อน้ำและกลับไปที่หมู่บ้านเพื่อประกาศข่าวดีเรื่องความรอดแก่ชาวบ้าน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 คนจำนวนมากก็รอดจากการได้ยินและเชื่อพระกิตติคุณที่เธอสั่งสอน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คุณได้พบกับพระเยซูแล้วหรือยัง? คุณกำลังบอกคนอื่นเกี่ยวกับพระเยซูหรือเปล่า? ลองแนะนำพระเยซูให้คนอื่นรู้จักเหมือนผู้หญิงชาวสะมาเรียดูไหม?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พระเยซูคือผู้ประทานน้ำแห่งชีวิตแก่เราเพื่อไม่กระหายจิตวิญญาณของเรา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พระเยซูทรงพบหญิงชาวสะมาเรียที่ไหน?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ในพระราชวัง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ในเมือง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ถนน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ที่สาม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ที่ตลาด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ที่บ่อน้ำ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ที่บ่อน้ำ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คุณจะมีลูกและคลอดบุตรชาย และให้ตั้งชื่อบุตรนั้นว่าเยซู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ใครก็ตามที่ดื่มน้ำที่เราให้เขาจะไม่กระหายอีกเลย แท้จริงน้ำที่เราให้เขานั้นจะกลายเป็นน้ำพุในตัวเขาพลุ่งขึ้นถึงชีวิตนิรันดร์"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55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โยนแหของคุณลงไปในน้ำลึก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พระเยซูตรัสกับซีโมนว่า "อย่ากลัวเลย ตั้งแต่นี้ไปเจ้าจะจับคนได้"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พระเยซูผู้ทรงลงเรือของเปโตรและเทศนาตรัสกับเปโตร “ตอนนี้ไปที่น้ำลึกแล้วโยนอวนเพื่อจับปลา”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“ท่านอาจารย์ พวกเราทำงานหนักมาทั้งคืนและยังไม่ได้อะไรเลย แต่เพราะท่านพูดอย่างนั้น เราจะหย่อนอวนลง”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เมื่อทำเช่นนั้นแล้ว พวกเขาก็จับปลาได้มากมายจนอวนเริ่มหัก ปีเตอร์รู้สึกประหลาดใจกับสิ่งนี้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ขณะนั้นเปโตรกลับใจเมื่อรู้ว่าพระเยซูทรงเป็นพระบุตรของพระเจ้า "ฉันเป็นคนบาป"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“อย่ากลัวเลย นับจากนี้ไปคุณจะเป็นชาวประมงที่คอยจับคน” เปโตรละทิ้งทุกสิ่งและเป็นสาวกของพระเยซู</a:t>
            </a:r>
            <a:r xmlns:a="http://schemas.openxmlformats.org/drawingml/2006/main">
              <a:rPr altLang="en-US" lang="t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เปโตรผู้ได้พบกับพระเยซูเจ้า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กลับใจและเชื่อฟังที่นั่น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มีการกลับใจและการเชื่อฟังหรือไม่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ถึงพระเยซูในชีวิตของคุณ?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เปโตรละทิ้งทุกสิ่งและติดตามพระเยซูไป เช่นเดียวกับเปโตร คุณต้องเป็นสานุศิษย์ที่รู้จักการกลับใจและการเชื่อฟังอย่างแท้จริง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พระเยซูทรงเป็นผู้ที่ทำปาฏิหาริย์ที่อยู่เหนือประสบการณ์และความสามารถของผู้คน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46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พระเยซูเจ้า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งานของปีเตอร์คืออะไร?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ช่างไม้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เชพเพิร์ด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ชาวประมง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ชาวนา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ชาวประมง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พระเยซูตรัสกับซีโมนว่า "อย่ากลัวเลย ตั้งแต่นี้ไปเจ้าจะจับคนได้"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56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พระเยซูผู้ทรงเรียกเหล่าสาวก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ฟีลิปพบนาธานาเอลและบอกเขาว่า "เราพบคนที่โมเสสเขียนถึงในธรรมบัญญัติ และผู้ที่ผู้เผยพระวจนะเขียนถึงคือพระเยซูชาวนาซาเร็ธ บุตรชายของโยเซฟ"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พระเยซูทรงเรียกเปโตร อันดรูว์ และฟิลิปเพื่อนบ้านให้เป็นสาวก "ปฏิบัติตามฉัน!"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ฟิลิปแนะนำพระเยซูให้รู้จักกับนาธานาเอลเพื่อนของเขา “พระเมสสิยาห์ซึ่งบรรดาผู้เผยพระวจนะเขียนไว้ในพันธสัญญาเดิมทรงปรากฏ”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“นาซาเร็ธ! พระเมสสิยาห์จะมาจากที่นั่นได้ไหม?” นาธานาเอลถาม “มาดูสิ” ฟิลิปกล่าว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พระเยซูตรัสกับนาธานาเอล “คุณเป็นชาวอิสราเอลอย่างแท้จริง ฉันเห็นคุณตอนที่คุณยังอยู่ใต้ต้นมะเดื่อก่อนที่ฟีลิปจะโทรหาคุณ”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นาธานาเอลประหลาดใจในเรื่องนี้และถวายเกียรติแด่พระเยซูว่า “รับบี พระองค์ทรงเป็นพระบุตรของพระเจ้าและเป็นกษัตริย์แห่งอิสราเอล”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ทันทีที่นาธานาเอลทราบเรื่องนั้น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พระเยซูทรงเป็นพระเมสสิยาห์ พระองค์ทรงถวายเกียรติแด่พระเยซู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เขาได้มาเป็นสาวกของพระเยซู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เราต้องถวายเกียรติแด่พระเยซูผู้ทรงเป็นพระผู้ช่วยให้รอดของเรา และดำเนินชีวิตแบบสาวกของพระเยซูและเชื่อฟังพระองค์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วันนี้ในเมืองของดาวิดพระผู้ช่วยให้รอดได้ประสูติเพื่อท่าน พระองค์ทรงเป็นพระคริสต์องค์พระผู้เป็นเจ้า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ชอบ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พระเยซูคือผู้ที่เรียกผู้คนว่าเป็นสาวกให้เป็นเหมือนพระองค์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ใครเป็นคนแนะนำพระเยซูให้รู้จักกับนาธานาเอล?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ปีเตอร์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ฟิลิป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แอนดรูว์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พอล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ฟิลิป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ฟีลิปพบนาธานาเอลและบอกเขาว่า "เราพบคนที่โมเสสเขียนถึงในธรรมบัญญัติ และผู้ที่ผู้เผยพระวจนะเขียนถึงคือพระเยซูชาวนาซาเร็ธ บุตรชายของโยเซฟ"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57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คนที่ลงมาทางหลังคา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เขาลุกขึ้นหยิบที่นอนแล้วเดินออกไปเห็นพวกเขาทั้งหมด สิ่งนี้ทำให้ทุกคนประหลาดใจและสรรเสริญพระเจ้าว่า "เราไม่เคยเห็นสิ่งนี้มาก่อน!"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เมื่อผู้คนได้ยินเรื่องการรักษาของพระเยซู ผู้คนก็พาเพื่อนที่เป็นอัมพาตมาด้วย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แต่มีคนมากเกินไปที่พระเยซูประทับอยู่ ดังนั้นพวกเขาจึงไม่สามารถพาเพื่อนที่เป็นอัมพาตไปหาพระเยซูบนหลังคาได้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ในที่สุดคนที่พาเพื่อนที่เป็นอัมพาตก็พังหลังคาและส่งเพื่อนที่เป็นอัมพาตมาหาพระเยซู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พระเยซูทรงเห็นศรัทธาของพวกเขาจึงตรัสว่า “บาปของคุณได้รับการอภัยแล้ว ลุกขึ้นกลับบ้านเถอะ”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น่าแปลกที่คนเป็นอัมพาตได้รับการรักษาในขณะนี้ แล้วเขาก็ลุกขึ้นเดินไปถวายเกียรติแด่พระเจ้า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เมื่อถึงเวลาที่แมรีจะคลอดบุตร เธอต้องไปเบธเลเฮม แต่เนื่องจากไม่มีที่ว่าง เธอจึงมีลูกอยู่ในรางหญ้า..</a:t>
            </a:r>
            <a:r xmlns:a="http://schemas.openxmlformats.org/drawingml/2006/main">
              <a:rPr lang="th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เพื่อนที่เป็นอัมพาตมีปัญหาและความพิการ แต่พวกเขาไม่สามารถเลิกไปหาพระเยซูได้ เพราะพวกเขาศรัทธาในพระเยซู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เรามีศรัทธาในพระเยซูหรือไม่?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เมื่อเรามาหาพระเยซูด้วยศรัทธา เราต้องไม่ยอมแพ้แม้จะมีความยากลำบากและอุปสรรคที่ขัดขวางเราก็ตาม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ในการทำเช่นนั้น เราจะสามารถนำพระสิริมาสู่พระเจ้าเหมือนคนเป็นอัมพาตได้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พระเยซูไม่ได้ปฏิเสธผู้ที่มาหาพระองค์ และพระองค์ทรงประทานสิ่งที่จำเป็นแก่ผู้ที่มาหาพระองค์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คนง่อยมาหาพระเยซูผ่านทางอะไร?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หน้าต่าง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ประตู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ผนัง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หลังคา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หลังคา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เขาลุกขึ้นหยิบที่นอนแล้วเดินออกไปท่ามกลางสายตาพวกเขาทั้งหมด สิ่งนี้ทำให้ทุกคนประหลาดใจและสรรเสริญพระเจ้าว่า "เราไม่เคยเห็นอะไรแบบนี้มาก่อน!"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58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พระเยซูทรงเรียกแมทธิว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ขณะพระเยซูเสด็จไปจากที่นั่น พระองค์ทรงเห็นชายคนหนึ่งชื่อมัทธิวนั่งอยู่ที่บูธคนเก็บภาษี “ตามฉันมา” เขาบอกเขา และแมทธิวก็ลุกขึ้นตามเขาไป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มีคนเก็บภาษีคนหนึ่งชื่อมัทธิว เขาเป็นคนเก็บภาษีในนามของโรมสำหรับชาวอิสราเอล</a:t>
            </a:r>
            <a:r xmlns:a="http://schemas.openxmlformats.org/drawingml/2006/main">
              <a:rPr lang="th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แมทธิวเป็นคนเก็บภาษี ดังนั้นเขาจึงมีเงินมากมาย แต่ชาวยิวเกลียดคนเก็บภาษีที่ทำงานให้กับกรุงโรมซึ่งเป็นผู้พิชิต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พระเยซูทอดพระเนตรดูมัทธิวซึ่งนั่งอยู่ที่ด่านเก็บภาษีแล้วตรัสกับเขา "ปฏิบัติตามฉัน"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มัทธิวละทิ้งทุกสิ่งทันทีและติดตามพระเยซูไป เป็นเพราะเขาขอบคุณพระเยซูที่ทรงเรียกเขา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ขณะเดียวกันมีเสียงมาจากสวรรค์ถึงคนเลี้ยงแกะที่ดูแลแกะในเบธเลเฮม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“แพทย์ไม่จำเป็นสำหรับผู้มีสุขภาพดี แต่จำเป็นสำหรับผู้ป่วย” มัทธิวกลายเป็นสาวกของพระเยซู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มัทธิวเป็นคนเก็บภาษีที่คนของเขาเกลียดชัง แต่พระเยซูทรงเรียกมัทธิวและตั้งให้เป็นสาวก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เราก็เป็นคนของพระเจ้าเช่นกัน แต่เรายังไม่เพียงพอที่จะถูกเรียกว่าเป็นสาวกของพระเยซู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พระเยซูทรงเรียกเราให้สร้างสาวกของพระองค์ ดังนั้นเราจึงต้องเชื่อฟังพระองค์เพื่อให้คู่ควรต่อการเรียกของพระองค์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พระเยซูทรงเรียกผู้ที่ถูกปฏิเสธในโลกให้มาเป็นคนของพระเจ้า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งานของแมทธิวคืออะไร?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คนเก็บภาษี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ชาวประมง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ช่างไม้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นักบวช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คนเก็บภาษี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ขณะพระเยซูเสด็จไปจากที่นั่น พระองค์ทรงเห็นชายคนหนึ่งชื่อมัทธิวนั่งอยู่ที่บูธคนเก็บภาษี “ตามฉันมา” เขาบอกเขา และแมทธิวก็ลุกขึ้นตามเขาไป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59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พระเยซูทรงเลือกสาวกทั้งสิบสองคน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วันหนึ่งพระเยซูเสด็จไปที่ไหล่เขาเพื่ออธิษฐาน และทรงอธิษฐานต่อพระเจ้าทั้งคืน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รุ่งเช้าพระองค์ทรงเรียกเหล่าสาวกมาหาและเลือกสิบสองคนจากเหล่านั้นซึ่งพระองค์ทรงกำหนดให้เป็นอัครสาวกด้ว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มีคนจำนวนมากที่ได้ยินและติดตามพระเยซู พวกเขาไปกับพระเยซูและเรียนรู้จากพระเยซู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หลังจากอธิษฐานแล้ว พระเยซูทรงเลือกสิบสองคนโดยเฉพาะให้เป็นสาวกที่ใกล้ชิด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พวกเขาได้รับเลือกให้อยู่กับพระเยซู เพื่อประกาศข่าวประเสริฐ และขับไล่ปีศาจ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“พระสิริมาสู่สวรรค์ สันติสุขมาสู่โลก! จงชื่นชมยินดี พระเยซูประสูติ” เทวดาจากสวรรค์กล่าวว่า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พวกสาวกเป็นคนหลากหลาย บางคนเป็นชาวประมง คนเก็บภาษี นักปฏิวัติ บางคนเป็นคนอารมณ์ร้อน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แต่พระเยซูทรงอธิษฐานต่อพระเจ้าให้เลือกสาวกของพระองค์อย่างดี พระองค์ทรงเลือกพวกเขาอย่างดี ทรงดูแลพวกเขาอย่างดี และทรงสอนพวกเขาอย่างดี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นี่คือสาเหตุที่พระเยซูทรงเลือกสาวกของพระองค์ 1) สอนพระวจนะของพระเจ้า 2) ให้พวกเขาประกาศข่าวประเสริฐตามสิ่งที่พวกเขาได้เรียนรู้ และ 3) ให้พวกเขาประกาศฤทธิ์เดชแห่งอาณาจักรของพระเจ้า ด้วยเหตุผลเหล่านี้ พระเยซูทรงเลือกสาวกของพระองค์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เราก็เป็นสาวกของพระเยซูเช่นกัน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งานของเราก็เหมือนกับงานของสาวกทั้งสิบสองคนของพระเยซู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มาใช้ชีวิตแบบลูกศิษย์กันดี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กว่า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พระเยซูคือผู้ที่สอนเราถึงความจริงแห่งสวรรค์เพื่อเราจะได้เติบโตเหมือนสาวกของพระเยซู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พระเยซูทรงเลือกสาวกกี่คนเป็นอัครสาวก (ที่ถูกส่งไป)??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สิบเอ็ด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สิบสอง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สิบสี่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สาม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สิบสอง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วันหนึ่งพระเยซูเสด็จไปที่ไหล่เขาเพื่ออธิษฐาน และทรงอธิษฐานต่อพระเจ้าทั้งคืน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รุ่งเช้าพระองค์ทรงเรียกเหล่าสาวกมาหาและเลือกสิบสองคนจากเหล่านั้นซึ่งพระองค์ทรงกำหนดให้เป็นอัครสาวกด้ว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พระกิตติคุณพระเยซูทรงสอนบนภูเขา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เมื่อเห็นฝูงชนมากมายก็ขึ้นไปบนภูเขาและนั่งลง เหล่าสาวกของพระองค์มาเฝ้าพระองค์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และพระองค์ทรงเริ่มสอนพวกเขาว่า: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“ผู้มีจิตใจยากจนย่อมเป็นสุข เพราะว่าอาณาจักรสวรรค์เป็นของเขา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พระเยซูทรงสอนฝูงชนบนภูเขาถึงวิธีดำเนินชีวิตในฐานะผู้คนในอาณาจักรของพระเจ้า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“ผู้มีจิตใจยากจนย่อมเป็นสุข เพราะว่าอาณาจักรสวรรค์เป็นของเขา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ดังที่เหล่าทูตสวรรค์กล่าวไว้ พระเยซูประสูติอย่างแข็งแรงในรางหญ้า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คุณเรียนรู้ที่จะชดใช้ฟันด้วยฟัน แต่ฉันบอกให้คุณแก้มซ้ายให้ใครก็ตามที่ตบแก้มขวา แล้วคุณจะเป็นลูกของพระเจ้า!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มองดูนกในอากาศ นกไม่ได้ทำงานในฟาร์ม แต่พระเจ้าทรงเลี้ยงดูพวกมันทั้งหมด พระองค์จะไม่ทรงดูแลคุณมากกว่านกหรอกหรือ!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ผู้คนต่างประหลาดใจมากกับคำสอนของพระเยซู เพราะพระเยซูทรงมีสิทธิอำนาจไม่เหมือนครูสอนพระคัมภีร์ทั่วไป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พระเยซูทรงบอกเรา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ว่าชีวิตของคนของพระเจ้าแตกต่างจากชีวิตของโลก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ชีวิตของเรามีความแตกต่างจากคนที่ไม่เชื่อในพระเยซูหรือไม่?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ลองพิจารณาดูตัวเราเองและดำเนินชีวิตให้คู่ควรกับอาณาจักรของพระเจ้า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พระเยซูคือผู้ที่เปลี่ยนแปลงเราให้ดำเนินชีวิตเหมือนผู้คนในอาณาจักรของพระเจ้า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คนยากจนฝ่ายวิญญาณจะได้อะไร?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เงิน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อาหาร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เกียรติ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อาณาจักรของพระเจ้า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อาณาจักรของพระเจ้า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เมื่อเห็นฝูงชนมากมายก็ขึ้นไปบนภูเขาและนั่งลง เหล่าสาวกของพระองค์มาเฝ้าพระองค์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และพระองค์ทรงเริ่มสอนพวกเขาว่า: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“ผู้มีจิตใจยากจนย่อมเป็นสุข เพราะว่าอาณาจักรสวรรค์เป็นของเขา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61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พระเยซูทรงทำให้พายุสงบลง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พระองค์ทรงลุกขึ้นห้ามลมและสั่งคลื่นว่า “จงเงียบ! แล้วลมก็สงบลงและสงบลงอย่างสมบูรณ์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พระเยซูและเหล่าสาวกลงเรือร่วมกันเพื่อข้ามทะเลสาบกาลิลี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คนเลี้ยงแกะในเบธเลเฮมมาพบพระบุตรของพระผู้เป็นเจ้าผู้จะทรงช่วยผู้คน “พระเยซู! พระบุตรของพระเจ้า! ขอบคุณที่มาสู่ดินแดนแห่งนี้!”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ขณะข้ามทะเลสาบ ทันใดนั้นลมแรงก็พัดมาและคลื่นอันน่าสะพรึงกลัวก็เข้ามา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ในที่สุดเหล่าสาวกก็ทูลพระเยซู 'อาจารย์ ไม่สนใจหรอกว่าเราจมน้ำตาย!'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พระเยซูทรงห้ามลมและตรัสกับคลื่นว่า “จงเงียบ! นิ่งดูดาย!" แล้วลมก็สงบลงและสงบลงอย่างสมบูรณ์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พวกเขาตกใจกลัวจึงถามกันว่า “นี่ใคร? แม้แต่ลมและคลื่นก็ยังเชื่อฟังพระองค์!”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มีเพียงพระเจ้าเท่านั้นที่สามารถสั่งการทะเลได้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และลม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นั่นคือเหตุผลที่พระเยซูเป็นพระเจ้าผู้สร้างและปกครองโลก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พระเยซูที่เราเชื่อว่าไม่ได้เป็นหนึ่งในพระเจ้าหลายองค์ แต่เป็นพระเจ้าผู้สร้างองค์เดียวและทรงฤทธานุภาพทั้งหมด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เราต้องเพิ่มพูนศรัทธาของเราโดยการจดจำข้อเท็จจริงนี้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พระเยซูเป็นเจ้าของทุกสิ่งที่สร้างและปกครองทุกสิ่งในโลกนี้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พระเยซูทรงบัญชาอะไรเกี่ยวกับทะเลและลม?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นิ่งไว้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วิ่งและเล่น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ตื่น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ขึ้น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เปิด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ของคุณ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ดวงตา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นิ่งไว้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พระองค์ทรงลุกขึ้นห้ามลมและสั่งคลื่นว่า “จงเงียบ! แล้วลมก็สงบลงและสงบลงอย่างสมบูรณ์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62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ใครแตะเสื้อผ้าของฉัน?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เมื่อเธอได้ยินเรื่องพระเยซู เธอก็เข้ามาข้างหลังท่ามกลางฝูงชนและแตะเสื้อคลุมของพระองค์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เพราะนางคิดว่า "ถ้าฉันเพียงแตะเสื้อผ้าของเขา ฉันก็จะหาย"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พระเยซูผู้ทรงเป็นนายเหนือทุกสิ่ง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คือบุตรของพระเจ้า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แต่เมื่อพระเยซูเสด็จมายังดินแดนแห่งนี้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เขาเกิดในรางหญ้าที่มีรูปร่างต่ำต้อย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พวกเราที่เชื่อในพระเยซู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เป็นลูกของพระเจ้า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แต่เราต้องดำเนินชีวิตด้วยความถ่อมตัวและต่ำต้อยเหมือนพระเยซู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หลายคนได้ยินเรื่องพระเยซูจึงติดตามพระเยซูไป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มีผู้หญิงคนหนึ่งเข้ามาข้างหลังพระองค์และแตะต้องฉลองพระองค์ของพระเยซูเพื่อให้หายโรค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ผู้หญิงคนหนึ่งป่วยเป็นโรคเลือดออกมานานถึง 12 ปี เธอพยายามแก้ไขหลายวิธี แต่ก็ไม่ได้รับการแก้ไขและเธอใช้เงินทั้งหมดที่มี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'ใครแตะเสื้อผ้าของฉัน?' ทันใดนั้นพระเยซูทรงตระหนักว่าฤทธานุภาพของพระองค์ได้ออกไปจากพระองค์แล้ว นางเข้ามาทรุดตัวลงแทบพระบาทและบอกความจริงทั้งหมดแก่เขา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พระเยซูตรัสกับนางว่า 'ลูกสาวเอ๋ย ความเชื่อของเจ้าได้รักษาเจ้าแล้ว' ไปอย่างสงบ'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หญิงที่ตกเลือดมาเป็นเวลา 12 ปีได้ไปหาพระเยซู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ด้วยศรัทธา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พระเยซูทรงรักษาหญิงคนนั้นและยกย่องศรัทธาของเธอต่อหน้าผู้คน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พระเจ้ายังคงเห็นศรัทธาของเรา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เมื่อเราเจอเรื่องยากๆ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ให้เรามาเข้าเฝ้าพระเจ้าด้วยศรัทธา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พระเยซูทรงทราบความเจ็บปวดและความยากลำบากของเราและทรงแก้ไขมัน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ผู้หญิงที่ป่วยมา 12 ปีสัมผัสอะไรกับพระเยซู?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ผม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มือ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ฟุต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เสื้อผ้า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เสื้อผ้า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เมื่อเธอได้ยินเรื่องพระเยซู เธอก็เข้ามาข้างหลังท่ามกลางฝูงชนและแตะเสื้อคลุมของพระองค์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เพราะนางคิดว่า "ถ้าฉันเพียงแตะเสื้อผ้าของเขา ฉันก็จะหาย"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63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ทาลิธา คุม!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คุณจะมีลูกและคลอดบุตรชาย และให้ตั้งชื่อบุตรนั้นว่าเยซู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พระเยซูเสด็จมายังโลกด้วยความอ่อนน้อมถ่อมตนและถ่อมตน แต่พระองค์ทรงเป็นกษัตริย์ที่แท้จริงของเรา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พระองค์ทรงจับมือเธอแล้วตรัสกับเธอว่า “ตลิธาคูม!” (ซึ่งแปลว่า "สาวน้อย ฉันบอกให้ลุกขึ้น!" )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ชายคนหนึ่งชื่อไยรัสนายธรรมศาลามาทูลพระเยซูว่า “ลูกสาวของฉันกำลังจะตาย ช่วยฉันด้วย."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ระหว่างทางกลับบ้านกับพระเยซู ชายคนหนึ่งวิ่งไปบอกว่าลูกสาวของเขาเสียชีวิตแล้ว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เมื่อกลับมาถึงบ้าน ลูกสาวของไยรัสก็เสียชีวิตแล้ว และผู้คนต่างพากันร้องไห้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พระเยซูเสด็จเข้าไปตรัสกับพวกเขาว่า “เด็กนั้นยังไม่ตายแต่ยังหลับอยู่”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พระองค์ทรงจับมือนางแล้วตรัสกับนางว่า “ตลิธาคูม!” (ซึ่งแปลว่า "สาวน้อย ฉันบอกให้ลุกขึ้น!" ) เด็กสาวก็ลุกขึ้นและเดินไปรอบๆ ทันที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พระเยซูคือผู้ควบคุมความตาย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ความตายเป็นสิ่งที่น่ากลัวที่สุดสำหรับผู้คน แต่พระเยซูทรงพิชิตมันได้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สักวันหนึ่งเราจะตายไม่ช้าก็เร็ว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แต่คุณไม่จำเป็นต้องกลัวความตาย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เป็นเพราะพระเยซูคือผู้ควบคุมความตาย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และเราเชื่อในพระเยซูผู้ทรงพิชิตความตาย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พระเยซูคือผู้ประทานชีวิตและผู้ทรงปกครองชีวิตในเวลาเดียวกัน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“Talitha koum!” คืออะไร หมายถึง?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สาวน้อย กินข้าวเช้าหน่อยสิ!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สาวน้อย ไปนอนซะ!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สาวน้อย ลุกขึ้น!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สาวน้อย ร้องเพลงสิ!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สาวน้อย ลุกขึ้น!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พระองค์ทรงจับมือเธอแล้วตรัสกับเธอว่า “ตลิธาคูม!” (ซึ่งแปลว่า "สาวน้อย ฉันบอกให้ลุกขึ้น!" )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พระเยซูประสูติที่ไหน?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คือ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บ้าน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พระราชวัง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ในรางหญ้า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โรงแรมหรู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ในรางหญ้า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64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คนป่วยที่เบเทสดา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แล้วพระเยซูตรัสกับเขาว่า "จงลุกขึ้น ยกที่นอนเดินไปเถิด"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ทันใดนั้นชายคนนั้นก็หายโรค เขาหยิบที่นอนแล้วเดินไป วันที่เหตุการณ์นี้เกิดขึ้นเป็นวันสะบาโต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 5: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มีสระน้ำชื่อเบเธสดาในกรุงเยรูซาเล็ม คนป่วยจำนวนมากมารวมตัวกันที่นั่นเพื่อรอการเคลื่อนตัวของน้ำ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เพราะมีทูตสวรรค์องค์หนึ่งขององค์พระผู้เป็นเจ้าลงไปในสระในบางฤดูกาลแล้วกวนน้ำ ผู้ใดที่กวนน้ำก่อนจึงจะเข้าได้ ผู้นั้นก็หายจากโรคภัยไข้เจ็บทุกอย่าง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มีชายคนหนึ่งเดินไม่ได้ เมื่อพระเยซูทอดพระเนตรเห็นจึงตรัสถามชายผู้อยู่ที่นั่นสามสิบแปดปีว่า “คุณอยากหายดีไหม?”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“ท่านครับ ผมไม่มีใครช่วยผมลงไปในสระตอนที่น้ำขยับ ช่วยฉันด้วย!" แล้วพระเยซูตรัสกับเขาว่า “ลุกขึ้น! ยกเสื่อแล้วเดินไป”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ดังที่พระเยซูตรัสว่าพระองค์ทรงหยิบที่นอนแล้วเดินไป ทันใดนั้นคนป่วยซึ่งป่วยมาเป็นเวลา 38 ปีก็หายจากโรค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สิ่งที่สำคัญที่สุดสำหรับคนป่วยที่สระน้ำเบเธสดาคือ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ที่จะได้รับการรักษา</a:t>
            </a:r>
            <a:r xmlns:a="http://schemas.openxmlformats.org/drawingml/2006/main">
              <a:rPr lang="t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พระเยซูทรงทราบว่าเราต้องการอะไร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ดีกว่าที่เราทำ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พระเยซูคือผู้ที่ประทานแก่เรา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สิ่งที่เราต้องการ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พระเยซูคือผู้ที่รักษาโรคภัยไข้เจ็บทั้งหมดและมีอำนาจเหนือทุกสิ่ง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คนป่วยขอให้พระเยซูทำอะไร?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โปรดรักษาโรคของฉันด้วย!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ได้โปรดช่วยฉันด้วย!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กรุณาให้อาหารฉันหน่อย!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ช่วยฉันลงสระน้ำตอนที่น้ำปั่นหน่อยเถอะ!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ช่วยฉันลงสระน้ำตอนที่น้ำปั่นหน่อยเถอะ!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วันนี้ในเมืองของดาวิดพระผู้ช่วยให้รอดได้ประสูติเพื่อท่าน พระองค์ทรงเป็นพระคริสต์องค์พระผู้เป็นเจ้า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ชอบ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แล้วพระเยซูตรัสกับเขาว่า "จงลุกขึ้น ยกที่นอนเดินไปเถิด"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9.ทันใดนั้นชายคนนั้นก็หายโรค เขาหยิบที่นอนแล้วเดินไป วันที่เหตุการณ์นี้เกิดขึ้นเป็นวันสะบาโต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 5: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65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พระเยซูผู้ทรงเลี้ยงอาหารคน 5,000 คน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จากนั้นพระเยซูทรงหยิบขนมปัง ขอบพระคุณพระเจ้า แล้วแจกจ่ายให้กับผู้ที่นั่งตามที่ต้องการ เขาก็ทำเช่นเดียวกันกับปลา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ผู้คนมากกว่าห้าพันคนมารวมตัวกันเพื่อฟังคำสอนของพระเยซู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แต่มันเป็นช่วงอาหารกลางวัน ทุกคนหิว แต่ไม่มีอาหารกิน สิ่งที่พวกเขามีเพียงปลาสองตัวและขนมปังห้าก้อน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จากนั้นพระเยซูทรงหยิบขนมปังและปลา ทรงขอบพระคุณ แล้วแจกจ่ายให้ผู้ที่นั่งอยู่ที่นั่นตามที่เขาต้องการ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ทว่ามีเรื่องอัศจรรย์เกิดขึ้น! คน 5,000 คนก็อิ่มแล้ว!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้วพวกเขาก็รวบรวมขนมปังเหล่านั้นมาเต็มสิบสองตะกร้าพร้อมกับเศษขนมปังบาร์เลย์ห้าก้อนที่คนที่กินเหลืออยู่นั้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สำหรับเราไม่มีทางทำให้คนเกิน 5,000 คนอิ่มได้หรอก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พร้อมด้วยขนมปังห้าก้อนและปลาสองตัว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แต่พระเยซูพระบุตรของพระเจ้าได้ทรงกระทำการอัศจรรย์กับพวกเขา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การที่เราอยู่กับพระเยซูตลอดเวลาสำคัญกว่าการที่เรามีอะไรมากหรือไม่มีเลย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พระเยซูเป็นผู้ที่สามารถประทานอาหารแก่เราอย่างบริบูรณ์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47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สุขสันต์วันเกิดพระเยซู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หลังจากพระเยซูทรงเลี้ยงอาหารคน 5,000 คน เหลืออาหารเท่าไร?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สิบตะกร้า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สิบเอ็ดตะกร้า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ตะกร้า 12 ใบ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สิบสามตะกร้า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ตะกร้า 12 ใบ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จากนั้นพระเยซูทรงหยิบขนมปัง ขอบพระคุณพระเจ้า แล้วแจกจ่ายให้กับผู้ที่นั่งตามที่ต้องการ เขาก็ทำเช่นเดียวกันกับปลา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66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พระเยซูทรงดำเนินบนน้ำ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เมื่อตีกรรเชียงไปได้สามหรือสามไมล์ครึ่งแล้ว ก็เห็นพระเยซูเสด็จเข้ามาใกล้เรือและทรงดำเนินอยู่บนน้ำ และพวกเขาก็หวาดกลัวมาก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แต่พระองค์ตรัสกับพวกเขาว่า “เราเอง อย่ากลัวเลย”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ขณะที่พระเยซูทรงอธิษฐานบนภูเขาตามลำพัง เหล่าสาวกของพระองค์พายเรือข้ามทะเลสาบไป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ในที่สุดก็มืด ลมและน้ำก็แรงและขรุขระ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“ดูนั่นสิ! มีคนกำลังเดินบนน้ำ!” พวกเขาตกใจกลัวมาก หนึ่งในนั้นร้องว่า “มีคนเดินอยู่บนน้ำ!”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“ฉันเอง: ไม่ต้องกลัว!” พระเยซูคือผู้ที่เดินบนน้ำ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พวกเขาประหลาดใจกับสิ่งนี้ พวกเขาต้อนรับพระเยซูบนเรือ พวกเขาคิดว่า “พระเยซูต้องเป็นบุตรของพระเจ้า!”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การเดินบนน้ำเป็นสิ่งหนึ่ง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ไม่มีใครสามารถทำได้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แต่พระเยซูทรงดำเนินบนน้ำ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เพื่อตามหาลูกศิษย์ของเขา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เพราะพระเยซูทรงเป็นคนพิเศษ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บุตรของพระเจ้า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เราจำเป็นต้องเชื่อจริงๆ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ว่าพระเยซูทรงเป็นพระบุตรของพระเจ้า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เมื่อมาถึงบ้านก็เห็นพระกุมารกับนางมารีย์ผู้เป็นมารดาจึงกราบลงนมัสการพระองค์ จากนั้นพวกเขาก็เปิดหีบสมบัติและถวายทองคำ เครื่องหอม และมดยอบแก่พระองค์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มัทธิว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พระเยซูคือผู้ที่มาหาเราเพื่อช่วยและช่วยเราไม่ว่าเราจะมีอุปสรรคอะไรก็ตาม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พระเยซูเสด็จมาหาสาวกกลางทะเลสาบได้อย่างไร??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บินบนน้ำ..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ขึ้นเรือเร็ว…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ว่าย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น้ำ..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เดินบนน้ำ..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เดินบนน้ำ..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เมื่อตีกรรเชียงไปได้สามหรือสามไมล์ครึ่งแล้ว ก็เห็นพระเยซูเสด็จเข้ามาใกล้เรือและทรงดำเนินอยู่บนน้ำ และพวกเขาก็หวาดกลัวมาก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แต่พระองค์ตรัสกับพวกเขาว่า “เราเอง อย่ากลัวเลย”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67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คำสารภาพของเปโตรเกี่ยวกับพระคริสต์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ซีโมนเปโตรทูลตอบว่า “พระองค์ทรงเป็นพระคริสต์ พระบุตรของพระเจ้าผู้ทรงพระชนม์อยู่”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วันหนึ่งพระเยซูทรงถามเหล่าสาวกของพระองค์ว่า “ผู้คนพูดว่าบุตรมนุษย์คือใคร?”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พวกเขาตอบว่า “บางคนบอกว่ายอห์นผู้ให้บัพติศมา คนอื่นพูดว่าเอลียาห์; และศาสดาพยากรณ์องค์หนึ่ง”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“แต่แล้วคุณล่ะ?” เขาถาม. “คุณว่าฉันเป็นใคร”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ซีโมนเปโตรทูลตอบว่า “พระองค์ทรงเป็นพระคริสต์ พระบุตรของพระเจ้าผู้ทรงพระชนม์อยู่”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พระเยซูตรัสด้วยความยินดีอย่างยิ่ง “คุณพูดถูกเกี่ยวกับคำสารภาพของคุณ! ฉันจะสร้างโบสถ์ของฉันบนศิลานี้!”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เมื่อพระเยซูประสูติ มีดาวดวงหนึ่งมาปรากฏแก่คณะแพทย์ทางทิศตะวันออก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เปโตรรู้แน่ชัดว่าพระเยซูเป็นใคร และเขาสารภาพเกี่ยวกับพระเยซูอย่างแน่นอน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เมื่อได้ยินดังนั้นแล้ว พระเยซูก็ทรงสรรเสริญเปโตรที่พูดถูกต้อง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เราคิดว่าพระเยซูคือใคร?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เราต้องรู้จักพระเยซูตรงตามที่พระคัมภีร์กล่าวไว้ และเราต้องสารภาพเกี่ยวกับพระเยซูตรงตามที่พระคัมภีร์กล่าวไว้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พระเยซูคือผู้ที่สร้างคริสตจักรของพระองค์บนความเชื่อที่ถูกต้อง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เปโตรบอกว่าพระเยซูคือใคร?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พระคริสต์ พระบุตรของพระเจ้า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เอลียาห์ผู้ทรงพลัง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ยอห์นผู้ให้บัพติศมา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เยเรมีย์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พระคริสต์ พระบุตรของพระเจ้า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ซีโมนเปโตรทูลตอบว่า “พระองค์ทรงเป็นพระคริสต์ พระบุตรของพระเจ้าผู้ทรงพระชนม์อยู่”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68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เรื่องราวของเศรษฐีผู้โง่เขลา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แต่พระเจ้าตรัสกับเขาว่า 'เจ้าโง่เขลา! คืนนี้ชีวิตของเจ้าจะถูกทวงถามจากเจ้า แล้วใครจะได้สิ่งที่เจ้าเตรียมไว้สำหรับตนเอง'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“พระเยซูตรัสว่า “ชีวิตของคนไม่เกี่ยวข้องกับสิ่งที่เขามี”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และพระเยซูทรงเล่าเรื่องหนึ่งให้เราฟัง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เป็นเรื่องเกี่ยวกับเศรษฐีโง่ๆคนหนึ่ง</a:t>
            </a:r>
            <a:r xmlns:a="http://schemas.openxmlformats.org/drawingml/2006/main">
              <a:rPr lang="th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เศรษฐีมีความสุขที่จะสร้างโกดังที่ใหญ่ขึ้นสำหรับความมั่งคั่งและข้าวของเขา "ฉันได้รวบรวมอาหารไว้มากมายในโกดัง จิตวิญญาณของฉัน ตอนนี้สนุกให้เต็มที่!"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พระเจ้าจึงตรัสกับเศรษฐีว่า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“แกมันโง่เขลา! หากฉันปลิดชีวิตคุณในวันนี้ ความร่ำรวยทั้งหมดของคุณจะเป็นของใคร?”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“ดาวดวงนี้จะมองเห็นได้เมื่อพระราชาประสูติ! ไปตามดาวกันเถอะ!” แพทย์เริ่มติดตามดวงดาว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พระเยซูตรัสจบแล้วตรัสว่า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“อย่าสะสมความมั่งคั่งไว้เพื่อคุณ แต่เพื่อพระเจ้า จงพยายามอย่างเต็มที่เพื่อช่วยเหลือผู้ที่ต้องการความช่วยเหลือ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เงินของคุณใช้ทำอะไร?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มันถูกใช้เพียงเพื่อสนองคุณเท่านั้นหรือเปล่า?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ควรใช้เงิน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เพื่อพระสิริของพระเจ้า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เราคือผู้คนในอาณาจักรของพระผู้เป็นเจ้า ดังนั้นจึงจำเป็นที่เราจะต้องช่วยเหลือผู้ขัดสนด้วยเงินของเราเอง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พระเยซูทรงเป็นเจ้าของทุกชีวิตและความมั่งคั่งทั้งหมด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เศรษฐีโง่เขลาทำอะไรเพื่อจิตวิญญาณของเขา?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1)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พระองค์ทรงช่วยเหลือคนยากจน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เขานมัสการพระเจ้า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๓)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พระองค์ทรงประกาศพระกิตติคุณ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เขาสะสมความมั่งคั่งไว้มากมาย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เขาสะสมความมั่งคั่งไว้มากมาย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แต่พระเจ้าตรัสกับเขาว่า 'เจ้าโง่เขลา! คืนนี้ชีวิตของเจ้าจะถูกทวงถามจากเจ้า แล้วใครจะได้สิ่งที่เจ้าเตรียมไว้สำหรับตนเอง'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69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ตามหาแกะที่หายไป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ราบอกท่านว่าในสวรรค์จะมีความชื่นชมยินดีในเรื่องคนบาปคนเดียวที่กลับใจมากกว่าในสวรรค์เช่นเดียวกัน มากกว่าคนชอบธรรมเก้าสิบเก้าคนที่ไม่จำเป็นต้องกลับใจ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 แกะตัวหนึ่งถูกทิ้งให้อยู่ตามลำพัง แยกจากแกะของเพื่อนๆ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คนเลี้ยงแกะนับแกะและพบว่าหนึ่งในร้อยนั้นหายไป!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คนเลี้ยงแกะทิ้งแกะ 99 ตัวไว้และออกไปตามหาตัวที่หายไป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ดาวดวงนั้นหยุดอยู่เหนือคอกม้าของเบธเลเฮม พระคัมภีร์พยากรณ์ว่าพระเยซูประสูติที่เมืองเบธเลเฮม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และในที่สุดคนเลี้ยงแกะก็พบแกะที่หลงหายแล้ว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คนเลี้ยงแกะกลับมาบ้านพร้อมกับแกะด้วยความยินดีและร่วมงานเลี้ยงใหญ่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พระเยซูตรัสจบแล้วตรัสว่า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“ฉันใดที่ผู้เลี้ยงแกะพอใจที่จะพบแกะหลง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พระเจ้าทรงพอพระทัยกับการกลับใจของคนบาปคนเดียว"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คนเลี้ยงแกะต้องเสียสละนับไม่ถ้วนเพื่อค้นหาแกะที่หลงทาง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พระเยซูทรงสละพระชนม์ชีพเพื่อช่วยเรา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เราต้องขอบคุณพระเยซูที่ทรงช่วยเราเหมือนแกะหลง</a:t>
            </a:r>
            <a:r xmlns:a="http://schemas.openxmlformats.org/drawingml/2006/main">
              <a:rPr lang="th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</a:t>
            </a:r>
            <a:r xmlns:a="http://schemas.openxmlformats.org/drawingml/2006/main">
              <a:rPr lang="th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พระเยซูคือผู้ที่พอพระทัยในการกลับใจจากบาปของเรา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คนเลี้ยงแกะไม่ได้ทำอะไรในขณะที่ตามหาแกะที่หายไป?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เขาทิ้งแกะ 99 ตัวไว้เพื่อค้นหาตัวที่หายไป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เขาดีใจที่ได้พบคนที่หายไป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เขาซื้อแกะตัวใหม่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เขาเรียกคนมางานปาร์ตี้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เขาซื้อแกะตัวใหม่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เราบอกท่านว่าในสวรรค์จะมีความชื่นชมยินดีในเรื่องคนบาปคนเดียวที่กลับใจมากกว่าในสวรรค์เช่นเดียวกัน มากกว่าคนชอบธรรมเก้าสิบเก้าคนที่ไม่จำเป็นต้องกลับใจ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70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เรื่องราวของชาวสะมาเรียผู้ใจดี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“สามคนนี้คุณคิดว่าคนไหนเป็นเพื่อนบ้านของชายที่ตกไปอยู่ในเงื้อมมือของโจร?”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ผู้เชี่ยวชาญด้านกฎหมายทูลตอบว่า “พระองค์ผู้ทรงเมตตาเขา” พระเยซูตรัสกับเขาว่า “จงไปทำเช่นเดียวกัน”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ขณะที่ชายคนหนึ่งเดินอยู่ตามลำพังก็พบกับโจร พวกเขาเปลื้องเสื้อผ้าของเขา ทุบตีเขาแล้วจากไป ทิ้งเขาไว้เกือบตาย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ครั้นมีภิกษุคนหนึ่งพบเห็นพระองค์ในระหว่างทางก็ผ่านไปอีกฟากหนึ่ง ชาวเลวีก็เช่นกัน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ภายในคอกม้าของเบธเลเฮมมีมารีย์ โยเซฟ และพระกุมารเยซู ผู้ซึ่งเสด็จมายังโลกในฐานะกษัตริย์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ประการที่สาม มีชาวสะมาเรียคนหนึ่งมาพบพระองค์ ชาวสะมาเรียเป็นคนที่ชาวยิวไม่ชอบ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แต่ชาวสะมาเรียสงสารเขาจึงปฏิบัติและดูแลเขาอย่างดี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“ไม่ว่าเวลาใดก็ตาม คนของพระเจ้าจะต้องเป็นเพื่อนบ้านที่ดีที่ช่วยเหลือคนขัดสน”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ภายนอกปุโรหิตและคนเลวีดูเหมือนใกล้ชิดพระเจ้า แต่พวกเขาไม่ได้รักใครเลย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ดูเผินๆ ชาวสะมาเรียดูเหมือนไม่ใกล้ชิดกับพระเจ้า แต่เป็นเพื่อนบ้านที่ดีที่เต็มใจรักผู้อื่น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เราควรเป็นคนที่ช่วยเหลือเพื่อนบ้านที่ขัดสนถ้าเราใกล้ชิดกับพระเจ้า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เราคือผู้ที่ถูกบังคับให้ตายเพราะบาปของเรา เช่นเดียวกับผู้ที่ถูกปล้น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แต่พระเยซูคือผู้ที่ทรงช่วยเราให้พ้นจากสถานการณ์อันเลวร้ายนี้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ปุโรหิตและคนเลวีทำอะไรเมื่อเห็นชายคนหนึ่งถูกปล้น?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พวกเขาอธิษฐานเผื่อเขา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รักษาบาดแผลของเขา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พวกเขาพาเขาไปโรงพยาบาล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พวกเขาเดินผ่านเขาไปอีกด้านหนึ่ง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พวกเขาเดินผ่านเขาไปอีกด้านหนึ่ง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“สามคนนี้คุณคิดว่าคนไหนเป็นเพื่อนบ้านของชายที่ตกไปอยู่ในเงื้อมมือของโจร?”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/>
              <a:t>ผู้เชี่ยวชาญด้านกฎหมายทูลตอบว่า “พระองค์ผู้ทรงเมตตาเขา” พระเยซูตรัสกับเขาว่า “จงไปทำเช่นเดียวกัน”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71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แมรี่และมาร์ธา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4000"/>
              <a:t>แต่มีเพียงสิ่งเดียวเท่านั้นที่จำเป็น แมรี่ได้เลือกสิ่งที่ดีกว่า และจะไม่พรากไปจากเธอ"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พระเยซูได้รับเชิญไปที่บ้านของมารีย์และมารธา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แพทย์จากตะวันออกมอบทองคำ ธูป และมดยอบแก่พระเยซูที่พวกเขาเตรียมไว้เป็นของขวัญ “ขอบคุณพระเยซูที่เสด็จมายังดินแดนนี้!”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ขณะที่มารธายุ่งอยู่กับงาน แมรี่ก็ฟังพระเยซูอย่างกระตือรือร้น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“ฉันไม่อยากจะเชื่อเลยที่แมรีปล่อยให้ฉันทำงานคนเดียวตอนที่ฉันยุ่งมาก” มาร์ธาคิด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ในที่สุดมาร์ธาก็บ่นกับพระเยซู “พระเยซูเจ้า โปรดปล่อยแมรี่ไปเถิด ฉันมีงานต้องทำคนเดียวมากเกินไป”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พระเยซูตรัสว่า “อย่าทำมากเกินไป แมรี่ชอบฟัง ดังนั้นเธอจะฟังต่อไป”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มาร์ธาคิดว่ามารีย์ไม่เหมาะสมที่จะฟังพระเยซูเมื่อพวกเขามีหลายสิ่งที่ต้องทำ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แต่พระเยซูทรงสอนพวกเขาว่าการฟังพระเยซูมีค่ามากกว่าสิ่งอื่นใด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เวลาในการฟังและเรียนรู้พระคัมภีร์เป็นเวลาที่มีค่าที่สุดสำหรับเรา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เราไม่ควรขาดเวลาในการฟังและเรียนรู้จากพระคัมภีร์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3200"/>
              <a:t>พระเยซูคือใคร?</a:t>
            </a:r>
            <a:r xmlns:a="http://schemas.openxmlformats.org/drawingml/2006/main">
              <a:rPr lang="th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พระเยซูคือผู้ที่รักผู้ที่ได้ยินพระวจนะของพระเจ้า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แบบทดสอบวันนี้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แมรีทำอะไรในขณะที่มาร์ธาทำงานหนักมาก?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เธอสวดภาวนา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เธอฟังคำพูดของพระเยซู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เธอกำลังหลับอยู่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เธอช่วยมาร์ธาอย่างหนัก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h" altLang="ko-KR" sz="2800">
                <a:solidFill>
                  <a:srgbClr val="ff0000"/>
                </a:solidFill>
              </a:rPr>
              <a:t>เธอฟังคำพูดของพระเยซู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000"/>
              <a:t>คำวันนี้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4000"/>
              <a:t>แต่มีเพียงสิ่งเดียวเท่านั้นที่จำเป็น แมรี่ได้เลือกสิ่งที่ดีกว่า และจะไม่พรากไปจากเธอ"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มีหญิงพรหมจารีคนหนึ่งชื่อมารีย์อาศัยอยู่ในแคว้นกาลิลี ประเทศอิสราเอล เธอหมั้นหมายกับชายหนุ่มชื่อโจเซฟ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/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แพทย์มาสักการะพระเยซูกษัตริย์แม้อยู่ห่างไกลจากอิสราเอล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พระเยซูทรงเป็นกษัตริย์ที่แท้จริงของผู้คน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ทั่วทุกมุมโลก.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พระเยซูทรงเป็นกษัตริย์ของข้าพเจ้าด้วย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เราต้องดำเนินชีวิตด้วยการนมัสการและติดตามพระเยซูผู้ทรงเป็นกษัตริย์เสมอ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พระเยซูสมควรได้รับการนมัสการของเรา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สิ่งใดที่พระเยซูไม่ได้รับเป็นของขวัญวันเกิด?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ทอง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ธูป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มดยอบ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คอมพิวเตอร์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คอมพิวเตอร์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เมื่อมาถึงบ้านก็เห็นพระกุมารกับนางมารีย์ผู้เป็นมารดาจึงกราบลงนมัสการพระองค์ จากนั้นพวกเขาก็เปิดหีบสมบัติและถวายทองคำ เครื่องหอม และมดยอบแก่พระองค์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มัทธิว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เลขที่</a:t>
            </a:r>
            <a:r xmlns:a="http://schemas.openxmlformats.org/drawingml/2006/main">
              <a:rPr lang="th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พระเยซูเด็กหนีไปอียิปต์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เมื่อพวกเขาไปแล้ว ทูตสวรรค์องค์หนึ่งขององค์พระผู้เป็นเจ้ามาปรากฏแก่โยเซฟในความฝัน พระองค์ตรัสว่า "จงลุกขึ้น พาพระกุมารกับมารดาหนีไปอียิปต์ อยู่ที่นั่นจนกว่าเราจะบอกเจ้า เพราะเฮโรดจะตามหาพระกุมารเพื่อจะฆ่าเสีย"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มัทธิว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ฮโรดกษัตริย์แห่งอิสราเอลได้ยินข่าวการประสูติของพระเยซูผ่านทางพวกโหราจารย์และวางแผนที่จะสังหารพระเยซู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พระเจ้าผู้ทรงทราบแผนการสมรู้ร่วมคิดทั้งหมดของเฮโรดตรัสในความฝันว่าพวกโหราจารย์ควรถอยห่างจากเฮโร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นอกจากนี้ โจเซฟ สามีของแมรียังได้ยินทูตสวรรค์องค์หนึ่งพูดในความฝันว่า “หนีไปอียิปต์ เฮโรดกำลังจะประหารพระเยซู”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เมื่อได้ยินเช่นนั้น โยเซฟจึงพามารีย์และพระกุมารเยซูหนีจากเฮโรดไปยังอียิปต์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วันหนึ่งทูตสวรรค์องค์หนึ่งมาปรากฏแก่มารีย์ “สวัสดี คุณที่ได้รับความโปรดปรานอย่างสูง! องค์พระผู้เป็นเจ้าทรงอยู่กับคุณ”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ในขณะเดียวกัน เฮโรดซึ่งรู้ว่าเขาถูกพวกโหราจารย์หลอกลวง ได้ออกคำสั่งอันเลวร้ายให้ฆ่าทารกทั้งหมดของเบธเลเฮม พระเยซูต้องอยู่ในอียิปต์จนกว่าเฮโรดจะสิ้นพระชนม์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คนเลี้ยงแกะและพวกโหราจารย์จำได้ว่าพระเยซูเป็นใคร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กษัตริย์เฮโรดไม่รู้จักพระเยซู ยิ่งกว่านั้น เนื่องด้วยความละโมบของเขา เขาจึงทำบาปอันโหดร้ายเพื่อพยายามฆ่าพระเยซู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มีคนมากมายในโลกที่ปฏิเสธที่จะได้ยินเกี่ยวกับพระเยซู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มันเป็นบาปที่ร้ายแรงมาก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พระเยซูคือผู้ที่ไม่กล้าหยุดยั้งด้วยอำนาจของมนุษย์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พระเยซูทรงหนีจากเฮโรดที่ไหน?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อียิปต์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อเมริกา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เกาหลี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อิสเรียล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อียิปต์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เมื่อพวกเขาไปแล้ว ทูตสวรรค์องค์หนึ่งขององค์พระผู้เป็นเจ้ามาปรากฏแก่โยเซฟในความฝัน พระองค์ตรัสว่า "จงลุกขึ้น พาพระกุมารกับมารดาหนีไปอียิปต์ อยู่ที่นั่นจนกว่าเราจะบอกเจ้า เพราะเฮโรดจะตามหาพระกุมารเพื่อจะฆ่าเสีย"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มัทธิว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49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เด็กชายพระเยซูที่พระวิหาร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“ทำไมคุณถึงตามหาฉันล่ะ” เขาถาม. “เธอไม่รู้เหรอว่าฉันต้องไปอยู่บ้านพ่อ”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ในเทศกาลปัสกา เมื่อพระเยซูทรงมีพระชนมายุ 12 พรรษา พระองค์กับพ่อแม่ของพระองค์มาที่พระวิหารในกรุงเยรูซาเล็ม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ระหว่างทางกลับบ้านจากพระวิหารในกรุงเยรูซาเล็ม โยเซฟและมารีย์ไม่พบพระเยซู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โยเซฟและมารีย์กลับไปที่พระวิหารในกรุงเยรูซาเล็มเพื่อพบพระเยซู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“แมรี่ คุณจะคลอดบุตรชาย และตั้งชื่อให้เขาว่าเยซู” เธอกลัวข่าวนี้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“คุณไม่รู้หรือว่าฉันอยู่ในบ้านพ่อ” พระเยซูกำลังสนทนากับครูสอนพระคัมภีร์ในพระวิหาร พวกเขาประหลาดใจกับสติปัญญาของพระเยซู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ตั้งแต่นั้นมา พระเยซูเจ้าทรงรักพระเจ้าและผู้คนมากขึ้นเรื่อยๆ เมื่อสติปัญญาและส่วนสูงของพระองค์เติบโตขึ้น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เด็กชายที่พระเยซูทรงทราบตั้งแต่อายุยังน้อยว่าเขาคือพระบุตรของพระเจ้า และเตรียมพร้อมอย่างจริงใจสำหรับชีวิตในฐานะพระผู้ช่วยให้รอด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แม้ว่าเราจะยังเด็กอยู่ก็ตาม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เราต้องจำไว้ชัดเจนว่าเราเป็นลูกของพระเจ้า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ดังนั้นเราจึงจำเป็นต้องแสดงให้พระเจ้าและผู้คนเห็นว่าเราดำเนินชีวิตเป็นลูกของพระเจ้า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พระเยซูทรงเป็นพระบุตรของพระเจ้า แต่พระองค์ทรงวางแบบอย่างแห่งความถ่อมใจและการเชื่อฟังต่อบิดามารดาฝ่ายเนื้อหนัง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พระเยซูผู้หลงหายอยู่ที่ไหน?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เข้า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ห้องน้ำ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ในพระราชวัง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ที่สาม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วัด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ในบ้าน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ในวัด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“ทำไมคุณถึงตามหาฉันล่ะ” เขาถาม. “เธอไม่รู้เหรอว่าฉันต้องไปอยู่บ้านพ่อ”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ลุค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50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การบัพติศมาของพระเยซู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“เสียงหนึ่งร้องในถิ่นทุรกันดารว่า ‘จงเตรียมทางสำหรับองค์พระผู้เป็นเจ้า จงทำทางให้ตรงสำหรับพระองค์’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4.ยอห์นจึงเสด็จมา ให้บัพติศมาในเขตถิ่นทุรกันดาร และเทศนาเรื่องบัพติศมาเป็นการกลับใจเพื่อการอภัยบาป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เมื่อพระเยซูอายุได้ 30 ปี มีชายแปลกหน้าคนหนึ่งสวมชุดอูฐปรากฏตัวในถิ่นทุรกันดารและกินตั๊กแตนและน้ำผึ้งป่า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ชื่อของเขาคือยอห์นผู้ให้บัพติศมา พระองค์ทรงเรียกร้องให้ผู้คนกลับใจและรับบัพติศมาเพราะพระผู้ช่วยให้รอดจะเสด็จมา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แต่เธอเชื่อฟังข้อความของพระเจ้า “ข้าพเจ้าเป็นผู้รับใช้ของพระเจ้า ขอให้เป็นไปตามที่พระองค์ตรัสไว้เถิด”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'ฉันมาที่นี่เพื่อเตรียมคนที่มาภายหลังฉัน!'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ยอห์นผู้ให้บัพติศมากำลังเตรียมทางของพระเยซู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พระเยซูเสด็จมารับบัพติศมาจากยอห์นผู้ให้บัพติศมาด้วย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"ดู! ลูกแกะของพระเจ้าผู้ทรงรับบาปของโลก!” ยอห์นผู้ให้บัพติศมาแนะนำพระเยซูดังๆ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เมื่อพระเยซูทรงรับบัพติศมาโดยยอห์น มีเสียงมาจากสวรรค์พร้อมกับพระวิญญาณบริสุทธิ์เสด็จลงมาบนพระองค์เหมือนนกพิราบ: “พระองค์ทรงเป็นบุตรของเราที่ข้าพระองค์รัก ฉันก็ยินดีกับเธอมาก”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ยอห์นผู้ให้บัพติศมาไม่ได้ยกย่องตนเอง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เขาอุทิศชีวิตเพื่อแนะนำพระเยซูอย่างสมบูรณ์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ฉันมีชีวิตอยู่เพื่อใคร?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เช่นเดียวกับยอห์นผู้ให้บัพติศมา เราควรดำเนินชีวิตที่ยกย่องและแนะนำพระเยซู แทนที่จะโอ้อวดและยกย่องฉัน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พระเยซูทรงเป็นพระบุตรองค์เดียวของพระเจ้า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อะไรลงมาจากสวรรค์เมื่อพระเยซูทรงรับบัพติศมา??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อีกา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พระวิญญาณบริสุทธิ์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นกกระจอกเทศ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นกกระจอก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พระวิญญาณบริสุทธิ์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“เสียงหนึ่งร้องในถิ่นทุรกันดารว่า ‘จงเตรียมทางสำหรับองค์พระผู้เป็นเจ้า จงทำทางให้ตรงสำหรับพระองค์’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4.ยอห์นจึงเสด็จมา ให้บัพติศมาในเขตถิ่นทุรกันดาร และเทศนาเรื่องบัพติศมาเป็นการกลับใจเพื่อการอภัยบาป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เครื่องหมาย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51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พระเยซูทรงถูกซาตานล่อลวง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พระเยซูตรัสกับเขาว่า "เจ้าซาตาน จงห่างไกลจากเรา เพราะมีเขียนไว้ว่า 'จงนมัสการพระเจ้าของเจ้าและปรนนิบัติพระองค์เท่านั้น'"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หลังจากที่พระเยซูอดอาหารและอธิษฐานสี่สิบวัน ซาตานก็มาปรากฏและล่อลวงพระเยซู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h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ดังนั้นแม้นางจะเป็นสาวพรหมจารีแต่นางก็ตั้งครรภ์ เด็กคนนี้ชื่อพระเยซู พระองค์ทรงเป็นพระบุตรของพระเจ้าซึ่งจะช่วยทุกคนให้พ้นจากบาปของพวกเขาในอนาคต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"คุณหิวไหม? ทำต็อกด้วยหินนี้แล้วกินมัน!” ซาตานทำการทดสอบครั้งแรก แต่พระเยซูทรงเอาชนะการทดสอบด้วยพระวจนะของพระเจ้า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“ถ้าอย่างนั้นก็กระโดดออกไปจากที่นี่! หากคุณเป็นพระบุตรของพระเจ้าคุณจะไม่ตาย” ซาตานทดสอบพระเยซูเป็นครั้งที่สองที่ด้านบนสุดของพระวิหาร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ในเวลานี้เขาได้พาพระเยซูขึ้นไปบนภูเขาที่สูงมากและแสดงให้พระเยซูเห็นอาณาจักรทั่วโลกแล้วตรัสว่า “ถ้าท่านกราบเรา เราจะมอบทั้งหมดนี้ให้!” แต่พระเยซูทรงปฏิเสธการทดสอบครั้งที่สามด้วยพระวจนะของพระเจ้า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ในที่สุด พระเยซูทรงเอาชนะการล่อลวงทั้งหมดของซาตาน พระเจ้าทรงพอพระทัยพระเยซูผู้ทรงเอาชนะการทดลองทุกอย่าง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พระเยซูทรงเป็นพระบุตรของพระเจ้า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แต่เช่นเดียวกับเรา เขาถูกซาตานล่อลวง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แต่ด้วยพระคำของพระเจ้า พระเยซูทรงเอาชนะการล่อลวงของซาตาน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ซาตานยังคงล่อลวงเรา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เช่นเดียวกับพระเยซู เราสามารถเอาชนะการล่อลวงของซาตานด้วยพระวจนะของพระเจ้า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พระเยซูทรงเป็นผู้ช่วยของเราในการเอาชนะการล่อลวงที่เราเผชิญ และเขาเป็นคนที่เข้าใจความท้าทายทั้งหมดที่เราเผชิญและช่วยให้เราเอาชนะมันได้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ซาตานทดสอบพระเยซูกี่ครั้ง?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หนึ่ง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สอง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สาม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สี่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ที่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สาม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พระเยซูตรัสกับเขาว่า "เจ้าซาตาน จงห่างไกลจากเรา เพราะมีเขียนไว้ว่า 'จงนมัสการพระเจ้าของเจ้าและปรนนิบัติพระองค์เท่านั้น'"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แมทธิว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ฉบับที่ 52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น้ำ</a:t>
            </a:r>
            <a:r xmlns:a="http://schemas.openxmlformats.org/drawingml/2006/main">
              <a:rPr lang="th" altLang="en-US" sz="4400"/>
              <a:t> </a:t>
            </a:r>
            <a:r xmlns:a="http://schemas.openxmlformats.org/drawingml/2006/main">
              <a:rPr lang="th" altLang="ko-KR" sz="4400"/>
              <a:t>กลายเป็นไวน์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นี่เป็นหมายสำคัญอัศจรรย์ครั้งแรกที่พระเยซูทรงกระทำที่หมู่บ้านคานาแคว้นกาลิลี พระองค์จึงทรงเปิดเผยพระสิริของพระองค์ และเหล่าสาวกของพระองค์ก็วางใจในพระองค์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แมรี่กลัวที่จะมีลูกชายแม้ว่าเธอยังไม่ได้แต่งงานก็ตาม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อย่างไรก็ตาม เธอได้รับและเชื่อฟังพระวจนะของพระเจ้าโดยศรัทธา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เราอาจกลัวเมื่อเราเชื่อและเชื่อฟังพระคำของพระเจ้า แต่เช่นเดียวกับคำสารภาพของมารีย์ เราต้องสารภาพว่า “ขอให้เป็นแก่ข้าพเจ้าดังที่พระองค์ตรัสไว้”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งานแต่งงานจัดขึ้นที่หมู่บ้านคานาในแคว้นกาลิลี พระเยซูและสาวกของพระองค์ได้รับเชิญไปงานแต่งงานด้วย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แต่มีปัญหาเกิดขึ้น ไวน์หมดแล้ว หากไม่มีไวน์ คุณจะไม่สามารถมีงานฉลองได้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พระเยซูทรงให้คนรับใช้ในบ้านเทน้ำใส่ขวดโหล พวกคนรับใช้ก็ทำตามที่ขอ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หลังจากนั้นก็นำน้ำในขวดไปชิม น้ำในขวดกลายเป็นไวน์ที่อร่อยมาก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แขกชิมไวน์แล้วรู้สึกประหลาดใจ พวกเขาได้รับไวน์รสเลิศมากกว่าครั้งแรก และต้องขอบคุณปาฏิหาริย์ของพระเยซู งานเลี้ยงจึงน่าตื่นเต้นยิ่งขึ้น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ในสมัยพระเยซู เหล้าองุ่น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เป็นสิ่งที่ขาดไม่ได้อย่างยิ่งในงานเลี้ยง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พระเยซูทรงทำน้ำให้เป็นเหล้าองุ่นและจัดเตรียมสิ่งจำเป็นสำหรับงานเลี้ยง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สำหรับเรา พระเยซูทรงเป็นสิ่งที่ขาดไม่ได้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เหมือนเหล้าองุ่นในงานฉลอง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เราต้องระลึกถึงพระคุณของพระเยซูผู้ประทานพระองค์เองให้กับเรา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WHO</a:t>
            </a:r>
            <a:r xmlns:a="http://schemas.openxmlformats.org/drawingml/2006/main">
              <a:rPr altLang="en-US" lang="th" sz="3200"/>
              <a:t> </a:t>
            </a:r>
            <a:r xmlns:a="http://schemas.openxmlformats.org/drawingml/2006/main">
              <a:rPr altLang="ko-KR" lang="th" sz="3200"/>
              <a:t>เป็น</a:t>
            </a:r>
            <a:r xmlns:a="http://schemas.openxmlformats.org/drawingml/2006/main">
              <a:rPr altLang="en-US" lang="th" sz="3200"/>
              <a:t> </a:t>
            </a:r>
            <a:r xmlns:a="http://schemas.openxmlformats.org/drawingml/2006/main">
              <a:rPr altLang="ko-KR" lang="th" sz="3200"/>
              <a:t>พระเยซู?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พระเยซูทรงเป็นความยินดีของเรา เหมือนเหล้าองุ่นในงานเลี้ยง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พระเยซูทรงเปลี่ยนน้ำให้เป็นอะไร?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น้ำส้ม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ขนมปัง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ไวน์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ไวน์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นี่เป็นหมายสำคัญอัศจรรย์ครั้งแรกที่พระเยซูทรงกระทำที่หมู่บ้านคานาแคว้นกาลิลี พระองค์จึงทรงเปิดเผยพระสิริของพระองค์ และเหล่าสาวกของพระองค์ก็วางใจในพระองค์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ลำดับที่ 53 พระวจนะของพระเจ้า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h" altLang="ko-KR" sz="4400"/>
              <a:t>นิโคเดมัสมาหาพระเยซูในเวลากลางคืน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h" sz="3200">
                <a:solidFill>
                  <a:srgbClr val="FF0000"/>
                </a:solidFill>
              </a:rPr>
              <a:t>พระเยซูคือใคร?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พระเยซูเสด็จมาแผ่นดินโลกในฐานะพระผู้ช่วยให้รอดของเรา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พระเยซูตรัสตอบว่า “เราบอกความจริงแก่ท่านว่า ไม่มีใครเข้าอาณาจักรของพระเจ้าได้ เว้นแต่เขาจะเกิดจากน้ำและพระวิญญาณ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มีชายคนหนึ่งชื่อนิโคเดมัสเป็นอาจารย์ของอิสราเอล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มา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ถึง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ถึง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ถาม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ที่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กลางคืน.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“ฉันจะเข้าสู่อาณาจักรของพระเจ้าได้อย่างไร”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“ถ้าคุณไม่บังเกิดใหม่ คุณจะไม่สามารถเข้าอาณาจักรของพระเจ้าได้” พระเยซูทรงตอบ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เขาไม่เข้าใจว่าเขาต้องเกิดใหม่ “ฉันจะกลับเข้าไปในท้องแม่แล้วออกมาอีกหรือเปล่า?”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“วิญญาณ ไม่ใช่ร่างกาย จะต้องเกิดใหม่อีกครั้ง “มนุษย์สามารถเกิดใหม่ได้ด้วยน้ำและพระวิญญาณบริสุทธิ์” พระเยซูทรงตอบ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h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“คุณต้องเชื่อในตัวฉันและรอด” พระเยซูทรงบอกนิโคเดมัสถึงเคล็ดลับของการบังเกิดใหม่</a:t>
            </a:r>
            <a:r xmlns:a="http://schemas.openxmlformats.org/drawingml/2006/main">
              <a:rPr lang="th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วันนี้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บทเรียน</a:t>
            </a:r>
            <a:r xmlns:a="http://schemas.openxmlformats.org/drawingml/2006/main">
              <a:rPr altLang="en-US" lang="th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หากคุณเชื่อในพระเยซู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จิตวิญญาณของคุณจะเกิดใหม่อีกครั้ง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ผู้ที่เชื่อในพระเยซูได้บังเกิดใหม่แล้วคุณจะเป็น</a:t>
            </a:r>
            <a:r xmlns:a="http://schemas.openxmlformats.org/drawingml/2006/main">
              <a:rPr altLang="en-US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เกลียดชังบาปและรักพระเจ้า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เกิดใหม่อีกแล้วเหรอ?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เราเชื่อในพระเยซูและบังเกิดใหม่ ดังนั้นเราต้องจำไว้ว่าเราเป็นคนที่แตกต่างจากโลก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3200"/>
              <a:t>พระเยซูคือใคร?</a:t>
            </a:r>
            <a:r xmlns:a="http://schemas.openxmlformats.org/drawingml/2006/main">
              <a:rPr altLang="en-US" lang="th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rgbClr val="0070c0"/>
                </a:solidFill>
              </a:rPr>
              <a:t>พระเยซูทรงเป็น..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</a:t>
            </a:r>
            <a:r xmlns:a="http://schemas.openxmlformats.org/drawingml/2006/main">
              <a:rPr altLang="en-US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คือผู้ที่ทำให้ผู้ที่เชื่อในพระองค์ชอบธรรมและบังเกิดใหม่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แบบทดสอบประจำวันนี้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อะไรทำให้เราเกิดใหม่?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ด้วยน้ำและจิตวิญญาณ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ด้วยน้ำมันและไฟ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๓.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ด้วยน้ำตาและบทเพลง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ด้วยการสวดมนต์และสักการะ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h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h" sz="2800">
                <a:solidFill>
                  <a:srgbClr val="ff0000"/>
                </a:solidFill>
              </a:rPr>
              <a:t>ด้วยน้ำและจิตวิญญาณ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h" sz="4000">
                <a:solidFill>
                  <a:srgbClr val="ff0000"/>
                </a:solidFill>
              </a:rPr>
              <a:t>คำวันนี้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h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พระเยซูตรัสตอบว่า “เราบอกความจริงแก่ท่านว่า ไม่มีใครเข้าอาณาจักรของพระเจ้าได้ เว้นแต่เขาจะเกิดจากน้ำและพระวิญญาณ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จอห์น</a:t>
            </a:r>
            <a:r xmlns:a="http://schemas.openxmlformats.org/drawingml/2006/main">
              <a:rPr altLang="en-US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h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